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612" r:id="rId2"/>
    <p:sldId id="586" r:id="rId3"/>
    <p:sldId id="587" r:id="rId4"/>
    <p:sldId id="611" r:id="rId5"/>
    <p:sldId id="625" r:id="rId6"/>
    <p:sldId id="626" r:id="rId7"/>
    <p:sldId id="623" r:id="rId8"/>
    <p:sldId id="609" r:id="rId9"/>
    <p:sldId id="589" r:id="rId10"/>
    <p:sldId id="571" r:id="rId11"/>
    <p:sldId id="577" r:id="rId12"/>
    <p:sldId id="614" r:id="rId13"/>
    <p:sldId id="572" r:id="rId14"/>
    <p:sldId id="579" r:id="rId15"/>
    <p:sldId id="615" r:id="rId16"/>
    <p:sldId id="573" r:id="rId17"/>
    <p:sldId id="606" r:id="rId18"/>
    <p:sldId id="616" r:id="rId19"/>
    <p:sldId id="574" r:id="rId20"/>
    <p:sldId id="607" r:id="rId21"/>
    <p:sldId id="617" r:id="rId22"/>
    <p:sldId id="575" r:id="rId23"/>
    <p:sldId id="608" r:id="rId24"/>
    <p:sldId id="618" r:id="rId25"/>
    <p:sldId id="631" r:id="rId26"/>
    <p:sldId id="613" r:id="rId27"/>
    <p:sldId id="632" r:id="rId28"/>
    <p:sldId id="594" r:id="rId29"/>
    <p:sldId id="597" r:id="rId30"/>
    <p:sldId id="596" r:id="rId31"/>
    <p:sldId id="595" r:id="rId32"/>
    <p:sldId id="598" r:id="rId33"/>
    <p:sldId id="599" r:id="rId34"/>
    <p:sldId id="601" r:id="rId35"/>
    <p:sldId id="602" r:id="rId36"/>
    <p:sldId id="627" r:id="rId37"/>
    <p:sldId id="603" r:id="rId38"/>
    <p:sldId id="604" r:id="rId39"/>
    <p:sldId id="629" r:id="rId40"/>
    <p:sldId id="630" r:id="rId41"/>
    <p:sldId id="605" r:id="rId42"/>
    <p:sldId id="628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CE2"/>
    <a:srgbClr val="326D89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2" autoAdjust="0"/>
    <p:restoredTop sz="89809" autoAdjust="0"/>
  </p:normalViewPr>
  <p:slideViewPr>
    <p:cSldViewPr>
      <p:cViewPr varScale="1">
        <p:scale>
          <a:sx n="87" d="100"/>
          <a:sy n="87" d="100"/>
        </p:scale>
        <p:origin x="73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"/>
    <dgm:cxn modelId="{FE3C185E-11CC-4AFB-9FF0-537F88651008}" type="presOf" srcId="{EF7F7D01-A614-411F-8B5C-4C26A234C9C4}" destId="{1813087D-AF45-4A3C-ACA4-090ABED21496}" srcOrd="0" destOrd="0" presId="urn:microsoft.com/office/officeart/2005/8/layout/cycle8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"/>
    <dgm:cxn modelId="{D0E0B954-4604-414A-8917-9A93471EB33C}" type="presOf" srcId="{EB43FF2F-9C6A-47B5-9451-94D7AD0E729C}" destId="{0B19291F-A783-4319-9436-0B56D9EF28F7}" srcOrd="0" destOrd="0" presId="urn:microsoft.com/office/officeart/2005/8/layout/cycle8"/>
    <dgm:cxn modelId="{DDFE8F55-A40C-4FC9-9B11-F73F0C84B761}" type="presOf" srcId="{EF7F7D01-A614-411F-8B5C-4C26A234C9C4}" destId="{209F3C52-43D3-4855-8C2F-02EC04B1EAD7}" srcOrd="1" destOrd="0" presId="urn:microsoft.com/office/officeart/2005/8/layout/cycle8"/>
    <dgm:cxn modelId="{CF661D7B-234A-4482-82EB-7B45851EA676}" type="presOf" srcId="{4AEE3BB2-2385-40E8-98BF-A3A23A0A501B}" destId="{89F25F56-55DC-4684-9A61-6278FCE95787}" srcOrd="0" destOrd="0" presId="urn:microsoft.com/office/officeart/2005/8/layout/cycle8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"/>
    <dgm:cxn modelId="{A00949B8-AFAB-4D06-AB6A-F3F03E5EA811}" type="presParOf" srcId="{0B19291F-A783-4319-9436-0B56D9EF28F7}" destId="{C92FC32A-DE9D-4E75-B8CF-4CF31A3381CB}" srcOrd="1" destOrd="0" presId="urn:microsoft.com/office/officeart/2005/8/layout/cycle8"/>
    <dgm:cxn modelId="{649D0F4C-CFA5-41D9-B801-929C713DB667}" type="presParOf" srcId="{0B19291F-A783-4319-9436-0B56D9EF28F7}" destId="{B011496F-48E9-4753-9B0D-86894CC35CDE}" srcOrd="2" destOrd="0" presId="urn:microsoft.com/office/officeart/2005/8/layout/cycle8"/>
    <dgm:cxn modelId="{C1E8BF7D-535B-46B1-996D-9ED43074F82C}" type="presParOf" srcId="{0B19291F-A783-4319-9436-0B56D9EF28F7}" destId="{6E453B21-A00C-4A06-B2E2-7EAD921CE75C}" srcOrd="3" destOrd="0" presId="urn:microsoft.com/office/officeart/2005/8/layout/cycle8"/>
    <dgm:cxn modelId="{6781CDA5-A172-4110-82BB-5AFBA743D19E}" type="presParOf" srcId="{0B19291F-A783-4319-9436-0B56D9EF28F7}" destId="{1813087D-AF45-4A3C-ACA4-090ABED21496}" srcOrd="4" destOrd="0" presId="urn:microsoft.com/office/officeart/2005/8/layout/cycle8"/>
    <dgm:cxn modelId="{C8425CB4-7152-498C-B8D1-FFE8821C3BE1}" type="presParOf" srcId="{0B19291F-A783-4319-9436-0B56D9EF28F7}" destId="{A6D50399-687B-49BD-8CDC-D06F69747A30}" srcOrd="5" destOrd="0" presId="urn:microsoft.com/office/officeart/2005/8/layout/cycle8"/>
    <dgm:cxn modelId="{5DE6EC30-30D2-46BB-8088-E6300E09502D}" type="presParOf" srcId="{0B19291F-A783-4319-9436-0B56D9EF28F7}" destId="{6FF1C40B-92F9-4BFD-A256-B5761B43AA93}" srcOrd="6" destOrd="0" presId="urn:microsoft.com/office/officeart/2005/8/layout/cycle8"/>
    <dgm:cxn modelId="{C7EF90AD-9F80-4A21-9F93-3D9E4958A4CD}" type="presParOf" srcId="{0B19291F-A783-4319-9436-0B56D9EF28F7}" destId="{209F3C52-43D3-4855-8C2F-02EC04B1EAD7}" srcOrd="7" destOrd="0" presId="urn:microsoft.com/office/officeart/2005/8/layout/cycle8"/>
    <dgm:cxn modelId="{3489A612-4B92-4AD5-AA6D-0789EC4BE09B}" type="presParOf" srcId="{0B19291F-A783-4319-9436-0B56D9EF28F7}" destId="{9D309C05-179A-4126-A359-09F64F97112B}" srcOrd="8" destOrd="0" presId="urn:microsoft.com/office/officeart/2005/8/layout/cycle8"/>
    <dgm:cxn modelId="{A2EF4AE0-7F16-4A00-B92D-460EA3A334E6}" type="presParOf" srcId="{0B19291F-A783-4319-9436-0B56D9EF28F7}" destId="{F53A4CE5-7177-40A5-AD30-91C752AEFBD0}" srcOrd="9" destOrd="0" presId="urn:microsoft.com/office/officeart/2005/8/layout/cycle8"/>
    <dgm:cxn modelId="{BC666B3C-DD79-42D1-AA87-D5AC256486D6}" type="presParOf" srcId="{0B19291F-A783-4319-9436-0B56D9EF28F7}" destId="{31D55E11-54B4-4368-A52A-4705BC40421D}" srcOrd="10" destOrd="0" presId="urn:microsoft.com/office/officeart/2005/8/layout/cycle8"/>
    <dgm:cxn modelId="{CE607904-FFC1-48AC-8289-42F6DE8C4EDC}" type="presParOf" srcId="{0B19291F-A783-4319-9436-0B56D9EF28F7}" destId="{5B2C767D-D6AE-4432-A4FA-96ADE25B905D}" srcOrd="11" destOrd="0" presId="urn:microsoft.com/office/officeart/2005/8/layout/cycle8"/>
    <dgm:cxn modelId="{4A087496-9813-419E-BDD7-ED738F4D2E49}" type="presParOf" srcId="{0B19291F-A783-4319-9436-0B56D9EF28F7}" destId="{FD228A89-9C22-4DC1-B76E-3BC74F5A4A05}" srcOrd="12" destOrd="0" presId="urn:microsoft.com/office/officeart/2005/8/layout/cycle8"/>
    <dgm:cxn modelId="{AED42E59-209F-46E3-804F-1F958653C554}" type="presParOf" srcId="{0B19291F-A783-4319-9436-0B56D9EF28F7}" destId="{0AD2F3B0-C426-47D4-BD2E-EF4A39D98991}" srcOrd="13" destOrd="0" presId="urn:microsoft.com/office/officeart/2005/8/layout/cycle8"/>
    <dgm:cxn modelId="{9D262E1B-6CBA-4788-A2F4-A70DC909B510}" type="presParOf" srcId="{0B19291F-A783-4319-9436-0B56D9EF28F7}" destId="{B4558C5E-BDC9-4B4B-AF1A-3B2FAC3B847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Reduce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Reduce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Improve your 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Improve your outreach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Reduce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Improve your outreach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48226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54322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54322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54322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53560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Nov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53560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Dec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54322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Nov – Dec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36268"/>
            <a:ext cx="1656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4751681"/>
            <a:ext cx="12248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4751681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09079" y="6336268"/>
            <a:ext cx="19359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Announce winners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4751681"/>
            <a:ext cx="1618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6336268"/>
            <a:ext cx="25856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51210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61180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51210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51210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61180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60418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54282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4751681"/>
            <a:ext cx="8976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51210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1143000"/>
            <a:ext cx="8686800" cy="68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1: June – Dec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4038600"/>
            <a:ext cx="8686800" cy="68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  <p:sp>
        <p:nvSpPr>
          <p:cNvPr id="28" name="Right Arrow 17"/>
          <p:cNvSpPr/>
          <p:nvPr/>
        </p:nvSpPr>
        <p:spPr>
          <a:xfrm>
            <a:off x="159699" y="18508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2242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4288" y="24604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84648" y="24604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2" name="Oval 31"/>
          <p:cNvSpPr/>
          <p:nvPr/>
        </p:nvSpPr>
        <p:spPr>
          <a:xfrm>
            <a:off x="1289924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33" name="Oval 32"/>
          <p:cNvSpPr/>
          <p:nvPr/>
        </p:nvSpPr>
        <p:spPr>
          <a:xfrm>
            <a:off x="3103368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35686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– Jun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499" y="3364468"/>
            <a:ext cx="1656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6998" y="1779881"/>
            <a:ext cx="12248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65779" y="1779881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16378" y="3364468"/>
            <a:ext cx="19359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Announce winners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2499" y="1779881"/>
            <a:ext cx="1618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60655" y="3364468"/>
            <a:ext cx="25856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54" name="Straight Arrow Connector 53"/>
          <p:cNvCxnSpPr>
            <a:stCxn id="29" idx="0"/>
            <a:endCxn id="36" idx="2"/>
          </p:cNvCxnSpPr>
          <p:nvPr/>
        </p:nvCxnSpPr>
        <p:spPr>
          <a:xfrm flipV="1">
            <a:off x="779442" y="21492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2" idx="4"/>
            <a:endCxn id="35" idx="0"/>
          </p:cNvCxnSpPr>
          <p:nvPr/>
        </p:nvCxnSpPr>
        <p:spPr>
          <a:xfrm>
            <a:off x="1670924" y="31462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4" idx="0"/>
            <a:endCxn id="38" idx="2"/>
          </p:cNvCxnSpPr>
          <p:nvPr/>
        </p:nvCxnSpPr>
        <p:spPr>
          <a:xfrm flipH="1" flipV="1">
            <a:off x="2588519" y="21492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46" idx="2"/>
          </p:cNvCxnSpPr>
          <p:nvPr/>
        </p:nvCxnSpPr>
        <p:spPr>
          <a:xfrm flipH="1" flipV="1">
            <a:off x="4321792" y="21492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4"/>
            <a:endCxn id="42" idx="0"/>
          </p:cNvCxnSpPr>
          <p:nvPr/>
        </p:nvCxnSpPr>
        <p:spPr>
          <a:xfrm>
            <a:off x="3484368" y="31462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2"/>
            <a:endCxn id="52" idx="0"/>
          </p:cNvCxnSpPr>
          <p:nvPr/>
        </p:nvCxnSpPr>
        <p:spPr>
          <a:xfrm flipH="1">
            <a:off x="5953477" y="30700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07545" y="24564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6208" y="1779881"/>
            <a:ext cx="8976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595049" y="21492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0" y="3839266"/>
            <a:ext cx="9144000" cy="46934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for 1</a:t>
            </a:r>
            <a:r>
              <a:rPr lang="en-US" baseline="30000" dirty="0"/>
              <a:t>st</a:t>
            </a:r>
            <a:r>
              <a:rPr lang="en-US" dirty="0"/>
              <a:t>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</TotalTime>
  <Words>2836</Words>
  <Application>Microsoft Office PowerPoint</Application>
  <PresentationFormat>On-screen Show (4:3)</PresentationFormat>
  <Paragraphs>574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Calibri</vt:lpstr>
      <vt:lpstr>Calibri (Headings)</vt:lpstr>
      <vt:lpstr>Cambria</vt:lpstr>
      <vt:lpstr>Cracked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Reduce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Improve your outreach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Intern, Mayor (MYR)</cp:lastModifiedBy>
  <cp:revision>176</cp:revision>
  <cp:lastPrinted>2017-05-01T20:17:37Z</cp:lastPrinted>
  <dcterms:created xsi:type="dcterms:W3CDTF">2015-09-29T15:32:57Z</dcterms:created>
  <dcterms:modified xsi:type="dcterms:W3CDTF">2017-06-13T00:34:14Z</dcterms:modified>
</cp:coreProperties>
</file>